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6" r:id="rId1"/>
  </p:sldMasterIdLst>
  <p:handoutMasterIdLst>
    <p:handoutMasterId r:id="rId4"/>
  </p:handoutMasterIdLst>
  <p:sldIdLst>
    <p:sldId id="256" r:id="rId2"/>
    <p:sldId id="257" r:id="rId3"/>
  </p:sldIdLst>
  <p:sldSz cx="12801600" cy="9601200" type="A3"/>
  <p:notesSz cx="6794500" cy="9931400"/>
  <p:defaultTextStyle>
    <a:defPPr>
      <a:defRPr lang="pl-PL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00"/>
    <a:srgbClr val="003366"/>
    <a:srgbClr val="00589A"/>
    <a:srgbClr val="00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02" y="7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AA47B-D2F6-4BFF-96E8-7FCC799CB7F8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76043-D550-4798-A0D8-E77068EB92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370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6068907" y="1637903"/>
            <a:ext cx="6740769" cy="6991323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761" y="746761"/>
            <a:ext cx="8616598" cy="4373881"/>
          </a:xfrm>
        </p:spPr>
        <p:txBody>
          <a:bodyPr anchor="b">
            <a:normAutofit/>
          </a:bodyPr>
          <a:lstStyle>
            <a:lvl1pPr algn="l">
              <a:defRPr sz="616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760" y="5381415"/>
            <a:ext cx="6935950" cy="2678852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bg2">
                    <a:lumMod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55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1" y="6294120"/>
            <a:ext cx="9176814" cy="2133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46760" y="746760"/>
            <a:ext cx="11308080" cy="437388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40"/>
            </a:lvl1pPr>
            <a:lvl2pPr marL="640080" indent="0">
              <a:buNone/>
              <a:defRPr sz="2240"/>
            </a:lvl2pPr>
            <a:lvl3pPr marL="1280160" indent="0">
              <a:buNone/>
              <a:defRPr sz="2240"/>
            </a:lvl3pPr>
            <a:lvl4pPr marL="1920240" indent="0">
              <a:buNone/>
              <a:defRPr sz="2240"/>
            </a:lvl4pPr>
            <a:lvl5pPr marL="2560320" indent="0">
              <a:buNone/>
              <a:defRPr sz="2240"/>
            </a:lvl5pPr>
            <a:lvl6pPr marL="3200400" indent="0">
              <a:buNone/>
              <a:defRPr sz="2240"/>
            </a:lvl6pPr>
            <a:lvl7pPr marL="3840480" indent="0">
              <a:buNone/>
              <a:defRPr sz="2240"/>
            </a:lvl7pPr>
            <a:lvl8pPr marL="4480560" indent="0">
              <a:buNone/>
              <a:defRPr sz="2240"/>
            </a:lvl8pPr>
            <a:lvl9pPr marL="5120640" indent="0">
              <a:buNone/>
              <a:defRPr sz="224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66803" y="5381414"/>
            <a:ext cx="10193865" cy="64008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240"/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60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" y="746760"/>
            <a:ext cx="11308080" cy="4053840"/>
          </a:xfrm>
        </p:spPr>
        <p:txBody>
          <a:bodyPr anchor="ctr">
            <a:normAutofit/>
          </a:bodyPr>
          <a:lstStyle>
            <a:lvl1pPr algn="l">
              <a:defRPr sz="392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760" y="5760720"/>
            <a:ext cx="8936973" cy="2667000"/>
          </a:xfrm>
        </p:spPr>
        <p:txBody>
          <a:bodyPr anchor="ctr">
            <a:normAutofit/>
          </a:bodyPr>
          <a:lstStyle>
            <a:lvl1pPr marL="0" indent="0" algn="l">
              <a:buNone/>
              <a:defRPr sz="2520">
                <a:solidFill>
                  <a:schemeClr val="bg2">
                    <a:lumMod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4782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797" y="746760"/>
            <a:ext cx="9603702" cy="4053840"/>
          </a:xfrm>
        </p:spPr>
        <p:txBody>
          <a:bodyPr anchor="ctr">
            <a:normAutofit/>
          </a:bodyPr>
          <a:lstStyle>
            <a:lvl1pPr algn="l">
              <a:defRPr sz="392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93521" y="4800600"/>
            <a:ext cx="8963454" cy="67564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761" y="6021498"/>
            <a:ext cx="8935305" cy="2406222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chemeClr val="bg2">
                    <a:lumMod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320041" y="994874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774681" y="3876042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 algn="r"/>
            <a:r>
              <a:rPr lang="en-US" sz="11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3584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1" y="4800600"/>
            <a:ext cx="8935305" cy="2376360"/>
          </a:xfrm>
        </p:spPr>
        <p:txBody>
          <a:bodyPr anchor="b">
            <a:normAutofit/>
          </a:bodyPr>
          <a:lstStyle>
            <a:lvl1pPr algn="l">
              <a:defRPr sz="392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760" y="7186172"/>
            <a:ext cx="8936973" cy="1241547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bg2">
                    <a:lumMod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6250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798" y="746760"/>
            <a:ext cx="9603700" cy="4053840"/>
          </a:xfrm>
        </p:spPr>
        <p:txBody>
          <a:bodyPr anchor="ctr">
            <a:normAutofit/>
          </a:bodyPr>
          <a:lstStyle>
            <a:lvl1pPr algn="l">
              <a:defRPr sz="392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46761" y="5440680"/>
            <a:ext cx="8935305" cy="14698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760" y="6934200"/>
            <a:ext cx="8935304" cy="149352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bg2">
                    <a:lumMod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320041" y="994874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774681" y="3876042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 algn="r"/>
            <a:r>
              <a:rPr lang="en-US" sz="11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2269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" y="746760"/>
            <a:ext cx="10535921" cy="405384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920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46761" y="5499948"/>
            <a:ext cx="8935305" cy="117348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760" y="6673430"/>
            <a:ext cx="8935304" cy="1754291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bg2">
                    <a:lumMod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5081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1" y="6294120"/>
            <a:ext cx="9176814" cy="2133600"/>
          </a:xfrm>
        </p:spPr>
        <p:txBody>
          <a:bodyPr>
            <a:normAutofit/>
          </a:bodyPr>
          <a:lstStyle>
            <a:lvl1pPr algn="l">
              <a:defRPr sz="392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6761" y="746761"/>
            <a:ext cx="9176814" cy="5274738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6256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2968" y="746760"/>
            <a:ext cx="2861872" cy="6187440"/>
          </a:xfrm>
        </p:spPr>
        <p:txBody>
          <a:bodyPr vert="eaVert">
            <a:normAutofit/>
          </a:bodyPr>
          <a:lstStyle>
            <a:lvl1pPr>
              <a:defRPr sz="392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6760" y="746760"/>
            <a:ext cx="8190017" cy="768096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587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1" y="6294120"/>
            <a:ext cx="9176814" cy="2133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1" y="746760"/>
            <a:ext cx="9176814" cy="5274738"/>
          </a:xfrm>
        </p:spPr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14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" y="2773679"/>
            <a:ext cx="8963455" cy="3247814"/>
          </a:xfrm>
        </p:spPr>
        <p:txBody>
          <a:bodyPr anchor="b">
            <a:normAutofit/>
          </a:bodyPr>
          <a:lstStyle>
            <a:lvl1pPr algn="l">
              <a:defRPr sz="448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761" y="6282267"/>
            <a:ext cx="8963454" cy="2145454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bg2">
                    <a:lumMod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94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1" y="6294120"/>
            <a:ext cx="9176814" cy="2133600"/>
          </a:xfrm>
        </p:spPr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746761" y="746761"/>
            <a:ext cx="5529954" cy="5274734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527307" y="746760"/>
            <a:ext cx="5527533" cy="526288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13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1" y="6294120"/>
            <a:ext cx="9176814" cy="2133600"/>
          </a:xfrm>
        </p:spPr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2" y="746760"/>
            <a:ext cx="5203612" cy="853440"/>
          </a:xfrm>
        </p:spPr>
        <p:txBody>
          <a:bodyPr anchor="b">
            <a:noAutofit/>
          </a:bodyPr>
          <a:lstStyle>
            <a:lvl1pPr marL="0" indent="0">
              <a:buNone/>
              <a:defRPr sz="3360" b="0" cap="all">
                <a:solidFill>
                  <a:schemeClr val="tx1"/>
                </a:solidFill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759" y="1600201"/>
            <a:ext cx="5523654" cy="4421294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7023" y="793433"/>
            <a:ext cx="5269671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 cap="all">
                <a:solidFill>
                  <a:schemeClr val="tx1"/>
                </a:solidFill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7308" y="1600200"/>
            <a:ext cx="5539387" cy="4409440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34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1" y="6294120"/>
            <a:ext cx="9176814" cy="2133600"/>
          </a:xfrm>
        </p:spPr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976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977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134" y="746760"/>
            <a:ext cx="4480560" cy="2133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59" y="746760"/>
            <a:ext cx="6214257" cy="768096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6134" y="3093723"/>
            <a:ext cx="4480560" cy="2927774"/>
          </a:xfrm>
        </p:spPr>
        <p:txBody>
          <a:bodyPr anchor="t">
            <a:normAutofit/>
          </a:bodyPr>
          <a:lstStyle>
            <a:lvl1pPr marL="0" indent="0">
              <a:buNone/>
              <a:defRPr sz="224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032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4120" y="2026920"/>
            <a:ext cx="4988561" cy="1600200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066800" y="1280160"/>
            <a:ext cx="4593364" cy="672084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40"/>
            </a:lvl1pPr>
            <a:lvl2pPr marL="640080" indent="0">
              <a:buNone/>
              <a:defRPr sz="2240"/>
            </a:lvl2pPr>
            <a:lvl3pPr marL="1280160" indent="0">
              <a:buNone/>
              <a:defRPr sz="2240"/>
            </a:lvl3pPr>
            <a:lvl4pPr marL="1920240" indent="0">
              <a:buNone/>
              <a:defRPr sz="2240"/>
            </a:lvl4pPr>
            <a:lvl5pPr marL="2560320" indent="0">
              <a:buNone/>
              <a:defRPr sz="2240"/>
            </a:lvl5pPr>
            <a:lvl6pPr marL="3200400" indent="0">
              <a:buNone/>
              <a:defRPr sz="2240"/>
            </a:lvl6pPr>
            <a:lvl7pPr marL="3840480" indent="0">
              <a:buNone/>
              <a:defRPr sz="2240"/>
            </a:lvl7pPr>
            <a:lvl8pPr marL="4480560" indent="0">
              <a:buNone/>
              <a:defRPr sz="2240"/>
            </a:lvl8pPr>
            <a:lvl9pPr marL="5120640" indent="0">
              <a:buNone/>
              <a:defRPr sz="224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4439" y="3840480"/>
            <a:ext cx="4989912" cy="2915920"/>
          </a:xfrm>
        </p:spPr>
        <p:txBody>
          <a:bodyPr anchor="t">
            <a:normAutofit/>
          </a:bodyPr>
          <a:lstStyle>
            <a:lvl1pPr marL="0" indent="0">
              <a:buNone/>
              <a:defRPr sz="252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46760" y="8641081"/>
            <a:ext cx="8136414" cy="51117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819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338945" y="5452535"/>
            <a:ext cx="3458638" cy="3721946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6761" y="6294120"/>
            <a:ext cx="9176814" cy="2133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761" y="746761"/>
            <a:ext cx="9176814" cy="5274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02344" y="8641085"/>
            <a:ext cx="1680648" cy="5111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84A986-D61A-4C63-8ADB-8998F7C0DDD7}" type="datetimeFigureOut">
              <a:rPr lang="pl-PL" smtClean="0"/>
              <a:t>2019-10-22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6760" y="8641081"/>
            <a:ext cx="8136414" cy="5111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84197" y="7809870"/>
            <a:ext cx="1199670" cy="93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92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8157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  <p:sldLayoutId id="2147484258" r:id="rId12"/>
    <p:sldLayoutId id="2147484259" r:id="rId13"/>
    <p:sldLayoutId id="2147484260" r:id="rId14"/>
    <p:sldLayoutId id="2147484261" r:id="rId15"/>
    <p:sldLayoutId id="2147484262" r:id="rId16"/>
    <p:sldLayoutId id="2147484263" r:id="rId17"/>
  </p:sldLayoutIdLst>
  <p:txStyles>
    <p:titleStyle>
      <a:lvl1pPr algn="l" defTabSz="640080" rtl="0" eaLnBrk="1" latinLnBrk="0" hangingPunct="1">
        <a:spcBef>
          <a:spcPct val="0"/>
        </a:spcBef>
        <a:buNone/>
        <a:defRPr sz="448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0050" indent="-400050" algn="l" defTabSz="640080" rtl="0" eaLnBrk="1" latinLnBrk="0" hangingPunct="1">
        <a:spcBef>
          <a:spcPct val="20000"/>
        </a:spcBef>
        <a:spcAft>
          <a:spcPts val="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spcAft>
          <a:spcPts val="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52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680210" indent="-400050" algn="l" defTabSz="640080" rtl="0" eaLnBrk="1" latinLnBrk="0" hangingPunct="1">
        <a:spcBef>
          <a:spcPct val="20000"/>
        </a:spcBef>
        <a:spcAft>
          <a:spcPts val="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2160270" indent="-240030" algn="l" defTabSz="640080" rtl="0" eaLnBrk="1" latinLnBrk="0" hangingPunct="1">
        <a:spcBef>
          <a:spcPct val="20000"/>
        </a:spcBef>
        <a:spcAft>
          <a:spcPts val="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6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800350" indent="-240030" algn="l" defTabSz="640080" rtl="0" eaLnBrk="1" latinLnBrk="0" hangingPunct="1">
        <a:spcBef>
          <a:spcPct val="20000"/>
        </a:spcBef>
        <a:spcAft>
          <a:spcPts val="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6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spcAft>
          <a:spcPts val="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6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spcAft>
          <a:spcPts val="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6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spcAft>
          <a:spcPts val="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6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spcAft>
          <a:spcPts val="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6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-23664" y="2064296"/>
            <a:ext cx="1189707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6000" b="1" dirty="0" smtClean="0">
                <a:solidFill>
                  <a:srgbClr val="920000"/>
                </a:solidFill>
                <a:latin typeface="Ubuntu-Bold"/>
              </a:rPr>
              <a:t>BIURO PROJEKTU </a:t>
            </a:r>
            <a:endParaRPr lang="pl-PL" sz="2000" b="1" dirty="0" smtClean="0">
              <a:solidFill>
                <a:srgbClr val="920000"/>
              </a:solidFill>
              <a:latin typeface="Ubuntu-Bold"/>
            </a:endParaRPr>
          </a:p>
          <a:p>
            <a:pPr algn="ctr"/>
            <a:r>
              <a:rPr lang="pl-PL" sz="3200" b="1" spc="-100" dirty="0" smtClean="0">
                <a:solidFill>
                  <a:srgbClr val="920000"/>
                </a:solidFill>
                <a:latin typeface="Ubuntu-Bold"/>
              </a:rPr>
              <a:t>„</a:t>
            </a:r>
            <a:r>
              <a:rPr lang="pl-PL" sz="4000" b="1" spc="-100" dirty="0">
                <a:solidFill>
                  <a:srgbClr val="920000"/>
                </a:solidFill>
                <a:latin typeface="Ubuntu-Bold"/>
              </a:rPr>
              <a:t>Nowa jakość nauczania </a:t>
            </a:r>
            <a:r>
              <a:rPr lang="pl-PL" sz="4000" b="1" spc="-100" dirty="0" smtClean="0">
                <a:solidFill>
                  <a:srgbClr val="920000"/>
                </a:solidFill>
                <a:latin typeface="Ubuntu-Bold"/>
              </a:rPr>
              <a:t>w szkołach </a:t>
            </a:r>
            <a:br>
              <a:rPr lang="pl-PL" sz="4000" b="1" spc="-100" dirty="0" smtClean="0">
                <a:solidFill>
                  <a:srgbClr val="920000"/>
                </a:solidFill>
                <a:latin typeface="Ubuntu-Bold"/>
              </a:rPr>
            </a:br>
            <a:r>
              <a:rPr lang="pl-PL" sz="4000" b="1" spc="-100" dirty="0" smtClean="0">
                <a:solidFill>
                  <a:srgbClr val="920000"/>
                </a:solidFill>
                <a:latin typeface="Ubuntu-Bold"/>
              </a:rPr>
              <a:t>z  Gminy Dzikowiec</a:t>
            </a:r>
            <a:r>
              <a:rPr lang="pl-PL" sz="4000" b="1" spc="-100" dirty="0" smtClean="0">
                <a:solidFill>
                  <a:srgbClr val="920000"/>
                </a:solidFill>
                <a:latin typeface="Ubuntu-Bold"/>
              </a:rPr>
              <a:t>”</a:t>
            </a:r>
          </a:p>
          <a:p>
            <a:pPr algn="ctr"/>
            <a:r>
              <a:rPr lang="pl-PL" sz="2000" b="1" dirty="0">
                <a:solidFill>
                  <a:schemeClr val="bg2">
                    <a:lumMod val="75000"/>
                  </a:schemeClr>
                </a:solidFill>
                <a:latin typeface="Ubuntu-Bold"/>
              </a:rPr>
              <a:t>Adres: ul Dworska 62</a:t>
            </a:r>
            <a:r>
              <a:rPr lang="pl-PL" sz="2000" b="1" dirty="0" smtClean="0">
                <a:solidFill>
                  <a:schemeClr val="bg2">
                    <a:lumMod val="75000"/>
                  </a:schemeClr>
                </a:solidFill>
                <a:latin typeface="Ubuntu-Bold"/>
              </a:rPr>
              <a:t>, 36-122 </a:t>
            </a:r>
            <a:r>
              <a:rPr lang="pl-PL" sz="2000" b="1" dirty="0">
                <a:solidFill>
                  <a:schemeClr val="bg2">
                    <a:lumMod val="75000"/>
                  </a:schemeClr>
                </a:solidFill>
                <a:latin typeface="Ubuntu-Bold"/>
              </a:rPr>
              <a:t>Dzikowiec, pokój nr 4 (parter)</a:t>
            </a:r>
          </a:p>
          <a:p>
            <a:pPr algn="ctr"/>
            <a:endParaRPr lang="pl-PL" sz="4000" spc="-100" dirty="0">
              <a:solidFill>
                <a:srgbClr val="920000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928192" y="8328992"/>
            <a:ext cx="111893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800" b="1" i="0" u="none" strike="noStrike" baseline="0" dirty="0" smtClean="0">
                <a:solidFill>
                  <a:schemeClr val="accent1">
                    <a:lumMod val="50000"/>
                  </a:schemeClr>
                </a:solidFill>
                <a:latin typeface="Ubuntu"/>
              </a:rPr>
              <a:t>	Projekt dofinansowany z Funduszy Europejskich w ramach Osi Priorytetowej IX Jakość edukacji i kompetencji w regionie,</a:t>
            </a:r>
            <a:r>
              <a:rPr lang="pl-PL" sz="1800" b="1" i="0" u="none" strike="noStrike" dirty="0" smtClean="0">
                <a:solidFill>
                  <a:schemeClr val="accent1">
                    <a:lumMod val="50000"/>
                  </a:schemeClr>
                </a:solidFill>
                <a:latin typeface="Ubuntu"/>
              </a:rPr>
              <a:t> Działania 9.2 Poprawa jakości kształcenia ogólnego Regionalnego Programu Operacyjnego Województwa Podkarpackiego na lata 2014-2020. </a:t>
            </a:r>
            <a:endParaRPr lang="pl-PL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7" name="Obraz 1" descr="C:\Users\Magda\Desktop\fepr-pl-podk-ueef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568"/>
            <a:ext cx="12801600" cy="935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216224" y="5065839"/>
            <a:ext cx="7848872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chemeClr val="bg1">
                    <a:lumMod val="10000"/>
                  </a:schemeClr>
                </a:solidFill>
              </a:rPr>
              <a:t>GODZINY OTWARCIA:</a:t>
            </a:r>
          </a:p>
          <a:p>
            <a:r>
              <a:rPr lang="pl-PL" sz="2800" b="1" dirty="0" smtClean="0">
                <a:solidFill>
                  <a:schemeClr val="bg1">
                    <a:lumMod val="10000"/>
                  </a:schemeClr>
                </a:solidFill>
              </a:rPr>
              <a:t>Poniedziałek </a:t>
            </a:r>
            <a:r>
              <a:rPr lang="pl-PL" sz="2800" b="1" dirty="0" smtClean="0">
                <a:solidFill>
                  <a:schemeClr val="bg1">
                    <a:lumMod val="10000"/>
                  </a:schemeClr>
                </a:solidFill>
              </a:rPr>
              <a:t>	8.30 – 16.30</a:t>
            </a:r>
          </a:p>
          <a:p>
            <a:r>
              <a:rPr lang="pl-PL" sz="2800" b="1" dirty="0" smtClean="0">
                <a:solidFill>
                  <a:schemeClr val="bg1">
                    <a:lumMod val="10000"/>
                  </a:schemeClr>
                </a:solidFill>
              </a:rPr>
              <a:t>Wtorek		7.30 – 15.30</a:t>
            </a:r>
          </a:p>
          <a:p>
            <a:r>
              <a:rPr lang="pl-PL" sz="2800" b="1" dirty="0" smtClean="0">
                <a:solidFill>
                  <a:schemeClr val="bg1">
                    <a:lumMod val="10000"/>
                  </a:schemeClr>
                </a:solidFill>
              </a:rPr>
              <a:t>Środa		</a:t>
            </a:r>
            <a:r>
              <a:rPr lang="pl-PL" sz="2800" b="1" dirty="0">
                <a:solidFill>
                  <a:schemeClr val="bg1">
                    <a:lumMod val="10000"/>
                  </a:schemeClr>
                </a:solidFill>
              </a:rPr>
              <a:t>7.30 – </a:t>
            </a:r>
            <a:r>
              <a:rPr lang="pl-PL" sz="2800" b="1" dirty="0" smtClean="0">
                <a:solidFill>
                  <a:schemeClr val="bg1">
                    <a:lumMod val="10000"/>
                  </a:schemeClr>
                </a:solidFill>
              </a:rPr>
              <a:t>15.30</a:t>
            </a:r>
          </a:p>
          <a:p>
            <a:r>
              <a:rPr lang="pl-PL" sz="2800" b="1" dirty="0" smtClean="0">
                <a:solidFill>
                  <a:schemeClr val="bg1">
                    <a:lumMod val="10000"/>
                  </a:schemeClr>
                </a:solidFill>
              </a:rPr>
              <a:t>Czwartek	</a:t>
            </a:r>
            <a:r>
              <a:rPr lang="pl-PL" sz="2800" b="1" dirty="0">
                <a:solidFill>
                  <a:schemeClr val="bg1">
                    <a:lumMod val="10000"/>
                  </a:schemeClr>
                </a:solidFill>
              </a:rPr>
              <a:t>7.30 – </a:t>
            </a:r>
            <a:r>
              <a:rPr lang="pl-PL" sz="2800" b="1" dirty="0" smtClean="0">
                <a:solidFill>
                  <a:schemeClr val="bg1">
                    <a:lumMod val="10000"/>
                  </a:schemeClr>
                </a:solidFill>
              </a:rPr>
              <a:t>15.30</a:t>
            </a:r>
          </a:p>
          <a:p>
            <a:r>
              <a:rPr lang="pl-PL" sz="2800" b="1" dirty="0" smtClean="0">
                <a:solidFill>
                  <a:schemeClr val="bg1">
                    <a:lumMod val="10000"/>
                  </a:schemeClr>
                </a:solidFill>
              </a:rPr>
              <a:t>Piątek 		</a:t>
            </a:r>
            <a:r>
              <a:rPr lang="pl-PL" sz="2800" b="1" dirty="0">
                <a:solidFill>
                  <a:schemeClr val="bg1">
                    <a:lumMod val="10000"/>
                  </a:schemeClr>
                </a:solidFill>
              </a:rPr>
              <a:t>7.30 – 15.30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Tel. 17 7442108 w. 225, kom. 508278239</a:t>
            </a: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9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31000" y="2103602"/>
            <a:ext cx="10742408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5400" b="1" dirty="0">
                <a:solidFill>
                  <a:schemeClr val="bg1">
                    <a:lumMod val="10000"/>
                  </a:schemeClr>
                </a:solidFill>
                <a:latin typeface="Ubuntu-Bold"/>
              </a:rPr>
              <a:t>W tej sali </a:t>
            </a:r>
          </a:p>
          <a:p>
            <a:pPr algn="ctr"/>
            <a:r>
              <a:rPr lang="pl-PL" sz="4000" b="1" dirty="0">
                <a:solidFill>
                  <a:schemeClr val="bg1">
                    <a:lumMod val="10000"/>
                  </a:schemeClr>
                </a:solidFill>
                <a:latin typeface="Ubuntu-Bold"/>
              </a:rPr>
              <a:t>prowadzone są zajęcia w ramach projektu:</a:t>
            </a:r>
          </a:p>
          <a:p>
            <a:pPr algn="ctr"/>
            <a:endParaRPr lang="pl-PL" sz="3200" b="1" dirty="0">
              <a:solidFill>
                <a:schemeClr val="bg1">
                  <a:lumMod val="10000"/>
                </a:schemeClr>
              </a:solidFill>
              <a:latin typeface="Ubuntu-Bold"/>
            </a:endParaRPr>
          </a:p>
          <a:p>
            <a:pPr algn="ctr"/>
            <a:endParaRPr lang="pl-PL" sz="2400" b="1" dirty="0">
              <a:solidFill>
                <a:srgbClr val="00589A"/>
              </a:solidFill>
              <a:latin typeface="Ubuntu-Bold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1" dirty="0">
              <a:solidFill>
                <a:srgbClr val="00589A"/>
              </a:solidFill>
              <a:latin typeface="Ubuntu-Bold"/>
            </a:endParaRPr>
          </a:p>
          <a:p>
            <a:pPr algn="ctr"/>
            <a:r>
              <a:rPr lang="pl-PL" sz="3600" b="1" spc="-100" dirty="0">
                <a:solidFill>
                  <a:srgbClr val="C00000"/>
                </a:solidFill>
                <a:latin typeface="Ubuntu-Bold"/>
              </a:rPr>
              <a:t>„</a:t>
            </a:r>
            <a:r>
              <a:rPr lang="pl-PL" sz="4800" b="1" spc="-100" dirty="0">
                <a:solidFill>
                  <a:srgbClr val="C00000"/>
                </a:solidFill>
                <a:latin typeface="Ubuntu-Bold"/>
              </a:rPr>
              <a:t>Nowa jakość nauczania w szkołach </a:t>
            </a:r>
            <a:br>
              <a:rPr lang="pl-PL" sz="4800" b="1" spc="-100" dirty="0">
                <a:solidFill>
                  <a:srgbClr val="C00000"/>
                </a:solidFill>
                <a:latin typeface="Ubuntu-Bold"/>
              </a:rPr>
            </a:br>
            <a:r>
              <a:rPr lang="pl-PL" sz="4800" b="1" spc="-100" dirty="0">
                <a:solidFill>
                  <a:srgbClr val="C00000"/>
                </a:solidFill>
                <a:latin typeface="Ubuntu-Bold"/>
              </a:rPr>
              <a:t>z  Gminy Dzikowiec”</a:t>
            </a:r>
            <a:endParaRPr lang="pl-PL" sz="4800" spc="-100" dirty="0">
              <a:solidFill>
                <a:srgbClr val="00589A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68152" y="7680920"/>
            <a:ext cx="92890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800" b="1" i="0" u="none" strike="noStrike" baseline="0" dirty="0" smtClean="0">
                <a:solidFill>
                  <a:schemeClr val="bg1">
                    <a:lumMod val="10000"/>
                  </a:schemeClr>
                </a:solidFill>
                <a:latin typeface="Ubuntu"/>
              </a:rPr>
              <a:t>	Projekt dofinansowany z Funduszy Europejskich w ramach Osi Priorytetowej IX Jakość edukacji i kompetencji w regionie,</a:t>
            </a:r>
            <a:r>
              <a:rPr lang="pl-PL" sz="1800" b="1" i="0" u="none" strike="noStrike" dirty="0" smtClean="0">
                <a:solidFill>
                  <a:schemeClr val="bg1">
                    <a:lumMod val="10000"/>
                  </a:schemeClr>
                </a:solidFill>
                <a:latin typeface="Ubuntu"/>
              </a:rPr>
              <a:t> Działania 9.2 Poprawa jakości kształcenia ogólnego Regionalnego Programu Operacyjnego Województwa Podkarpackiego na lata 2014-2020. </a:t>
            </a:r>
            <a:endParaRPr lang="pl-PL" sz="1800" b="1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4" name="Obraz 1" descr="C:\Users\Magda\Desktop\fepr-pl-podk-ueef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568"/>
            <a:ext cx="12801600" cy="935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92700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Niestandardowy 3">
      <a:dk1>
        <a:srgbClr val="BCC7E2"/>
      </a:dk1>
      <a:lt1>
        <a:srgbClr val="1062DA"/>
      </a:lt1>
      <a:dk2>
        <a:srgbClr val="498DF1"/>
      </a:dk2>
      <a:lt2>
        <a:srgbClr val="90A2CF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176</TotalTime>
  <Words>28</Words>
  <Application>Microsoft Office PowerPoint</Application>
  <PresentationFormat>Papier A3 (297x420 mm)</PresentationFormat>
  <Paragraphs>18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Ubuntu</vt:lpstr>
      <vt:lpstr>Ubuntu-Bold</vt:lpstr>
      <vt:lpstr>Wingdings 3</vt:lpstr>
      <vt:lpstr>Wycinek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had12zf</dc:creator>
  <cp:lastModifiedBy>Małgorzata Szczęch </cp:lastModifiedBy>
  <cp:revision>26</cp:revision>
  <cp:lastPrinted>2018-10-15T12:53:59Z</cp:lastPrinted>
  <dcterms:created xsi:type="dcterms:W3CDTF">2017-05-30T07:22:42Z</dcterms:created>
  <dcterms:modified xsi:type="dcterms:W3CDTF">2019-10-22T07:52:41Z</dcterms:modified>
</cp:coreProperties>
</file>